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85" r:id="rId2"/>
    <p:sldId id="258" r:id="rId3"/>
    <p:sldId id="257" r:id="rId4"/>
    <p:sldId id="260" r:id="rId5"/>
    <p:sldId id="259" r:id="rId6"/>
    <p:sldId id="286" r:id="rId7"/>
    <p:sldId id="288" r:id="rId8"/>
    <p:sldId id="266" r:id="rId9"/>
    <p:sldId id="267" r:id="rId10"/>
    <p:sldId id="268" r:id="rId11"/>
    <p:sldId id="287" r:id="rId12"/>
    <p:sldId id="272" r:id="rId13"/>
    <p:sldId id="275" r:id="rId14"/>
    <p:sldId id="278" r:id="rId15"/>
    <p:sldId id="279" r:id="rId16"/>
    <p:sldId id="283" r:id="rId17"/>
    <p:sldId id="280" r:id="rId18"/>
    <p:sldId id="281" r:id="rId19"/>
    <p:sldId id="282" r:id="rId20"/>
  </p:sldIdLst>
  <p:sldSz cx="14630400" cy="8229600"/>
  <p:notesSz cx="8229600" cy="14630400"/>
  <p:embeddedFontLst>
    <p:embeddedFont>
      <p:font typeface="Agency FB" panose="020B0503020202020204" pitchFamily="34" charset="0"/>
      <p:regular r:id="rId22"/>
      <p:bold r:id="rId23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8F4F8-7D70-4154-8C00-848312F3EE8B}" v="8" dt="2024-12-19T05:21:14.6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4" d="100"/>
          <a:sy n="134" d="100"/>
        </p:scale>
        <p:origin x="27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l Telo" userId="fe634e7b74a3d0f5" providerId="LiveId" clId="{0368F4F8-7D70-4154-8C00-848312F3EE8B}"/>
    <pc:docChg chg="undo custSel addSld modSld sldOrd">
      <pc:chgData name="Mikel Telo" userId="fe634e7b74a3d0f5" providerId="LiveId" clId="{0368F4F8-7D70-4154-8C00-848312F3EE8B}" dt="2024-12-19T05:33:06.572" v="97"/>
      <pc:docMkLst>
        <pc:docMk/>
      </pc:docMkLst>
      <pc:sldChg chg="ord">
        <pc:chgData name="Mikel Telo" userId="fe634e7b74a3d0f5" providerId="LiveId" clId="{0368F4F8-7D70-4154-8C00-848312F3EE8B}" dt="2024-12-19T05:33:06.572" v="97"/>
        <pc:sldMkLst>
          <pc:docMk/>
          <pc:sldMk cId="0" sldId="260"/>
        </pc:sldMkLst>
      </pc:sldChg>
      <pc:sldChg chg="addSp delSp modSp mod">
        <pc:chgData name="Mikel Telo" userId="fe634e7b74a3d0f5" providerId="LiveId" clId="{0368F4F8-7D70-4154-8C00-848312F3EE8B}" dt="2024-12-19T05:22:38.855" v="95" actId="1035"/>
        <pc:sldMkLst>
          <pc:docMk/>
          <pc:sldMk cId="671646673" sldId="286"/>
        </pc:sldMkLst>
        <pc:spChg chg="del mod">
          <ac:chgData name="Mikel Telo" userId="fe634e7b74a3d0f5" providerId="LiveId" clId="{0368F4F8-7D70-4154-8C00-848312F3EE8B}" dt="2024-12-19T05:17:52.941" v="54" actId="478"/>
          <ac:spMkLst>
            <pc:docMk/>
            <pc:sldMk cId="671646673" sldId="286"/>
            <ac:spMk id="5" creationId="{F6887A70-2622-2E99-E0D3-00E64E22B364}"/>
          </ac:spMkLst>
        </pc:spChg>
        <pc:spChg chg="del">
          <ac:chgData name="Mikel Telo" userId="fe634e7b74a3d0f5" providerId="LiveId" clId="{0368F4F8-7D70-4154-8C00-848312F3EE8B}" dt="2024-12-19T05:17:45.556" v="49" actId="478"/>
          <ac:spMkLst>
            <pc:docMk/>
            <pc:sldMk cId="671646673" sldId="286"/>
            <ac:spMk id="10" creationId="{16C5F90D-7253-9683-FD49-AF8DDA57FE8D}"/>
          </ac:spMkLst>
        </pc:spChg>
        <pc:spChg chg="del">
          <ac:chgData name="Mikel Telo" userId="fe634e7b74a3d0f5" providerId="LiveId" clId="{0368F4F8-7D70-4154-8C00-848312F3EE8B}" dt="2024-12-19T05:17:46.981" v="50" actId="478"/>
          <ac:spMkLst>
            <pc:docMk/>
            <pc:sldMk cId="671646673" sldId="286"/>
            <ac:spMk id="12" creationId="{EC0849BF-C167-FFA4-C3AC-0C11A6E9A097}"/>
          </ac:spMkLst>
        </pc:spChg>
        <pc:spChg chg="del">
          <ac:chgData name="Mikel Telo" userId="fe634e7b74a3d0f5" providerId="LiveId" clId="{0368F4F8-7D70-4154-8C00-848312F3EE8B}" dt="2024-12-19T05:17:48.617" v="51" actId="478"/>
          <ac:spMkLst>
            <pc:docMk/>
            <pc:sldMk cId="671646673" sldId="286"/>
            <ac:spMk id="14" creationId="{DE265296-EA70-5B52-EFA3-8C6FCA3B9666}"/>
          </ac:spMkLst>
        </pc:spChg>
        <pc:spChg chg="del">
          <ac:chgData name="Mikel Telo" userId="fe634e7b74a3d0f5" providerId="LiveId" clId="{0368F4F8-7D70-4154-8C00-848312F3EE8B}" dt="2024-12-19T05:17:50.019" v="52" actId="478"/>
          <ac:spMkLst>
            <pc:docMk/>
            <pc:sldMk cId="671646673" sldId="286"/>
            <ac:spMk id="15" creationId="{A164429C-FE40-C6EB-70C0-DFCA278289F3}"/>
          </ac:spMkLst>
        </pc:spChg>
        <pc:picChg chg="del">
          <ac:chgData name="Mikel Telo" userId="fe634e7b74a3d0f5" providerId="LiveId" clId="{0368F4F8-7D70-4154-8C00-848312F3EE8B}" dt="2024-12-19T05:08:44.609" v="6" actId="478"/>
          <ac:picMkLst>
            <pc:docMk/>
            <pc:sldMk cId="671646673" sldId="286"/>
            <ac:picMk id="2" creationId="{FD96EE00-32F4-B3C4-661A-9EC42343C82A}"/>
          </ac:picMkLst>
        </pc:picChg>
        <pc:picChg chg="add del mod">
          <ac:chgData name="Mikel Telo" userId="fe634e7b74a3d0f5" providerId="LiveId" clId="{0368F4F8-7D70-4154-8C00-848312F3EE8B}" dt="2024-12-19T05:17:13.601" v="45" actId="478"/>
          <ac:picMkLst>
            <pc:docMk/>
            <pc:sldMk cId="671646673" sldId="286"/>
            <ac:picMk id="6" creationId="{7C8D7556-6117-220A-25D4-D2B0E9EBE7E7}"/>
          </ac:picMkLst>
        </pc:picChg>
        <pc:picChg chg="add mod">
          <ac:chgData name="Mikel Telo" userId="fe634e7b74a3d0f5" providerId="LiveId" clId="{0368F4F8-7D70-4154-8C00-848312F3EE8B}" dt="2024-12-19T05:22:11.926" v="92" actId="14100"/>
          <ac:picMkLst>
            <pc:docMk/>
            <pc:sldMk cId="671646673" sldId="286"/>
            <ac:picMk id="8" creationId="{F0A9538E-1E34-E8FE-40B1-42F4FF0EFBE0}"/>
          </ac:picMkLst>
        </pc:picChg>
        <pc:picChg chg="del">
          <ac:chgData name="Mikel Telo" userId="fe634e7b74a3d0f5" providerId="LiveId" clId="{0368F4F8-7D70-4154-8C00-848312F3EE8B}" dt="2024-12-19T05:18:11.352" v="60" actId="478"/>
          <ac:picMkLst>
            <pc:docMk/>
            <pc:sldMk cId="671646673" sldId="286"/>
            <ac:picMk id="9" creationId="{DD51F836-6F9F-E3A3-0DE1-229AA6D0A445}"/>
          </ac:picMkLst>
        </pc:picChg>
        <pc:picChg chg="del">
          <ac:chgData name="Mikel Telo" userId="fe634e7b74a3d0f5" providerId="LiveId" clId="{0368F4F8-7D70-4154-8C00-848312F3EE8B}" dt="2024-12-19T05:18:12.124" v="61" actId="478"/>
          <ac:picMkLst>
            <pc:docMk/>
            <pc:sldMk cId="671646673" sldId="286"/>
            <ac:picMk id="11" creationId="{020A481C-BCB0-5B32-75FD-695206954187}"/>
          </ac:picMkLst>
        </pc:picChg>
        <pc:picChg chg="del">
          <ac:chgData name="Mikel Telo" userId="fe634e7b74a3d0f5" providerId="LiveId" clId="{0368F4F8-7D70-4154-8C00-848312F3EE8B}" dt="2024-12-19T05:18:12.651" v="62" actId="478"/>
          <ac:picMkLst>
            <pc:docMk/>
            <pc:sldMk cId="671646673" sldId="286"/>
            <ac:picMk id="13" creationId="{879F534D-7F55-1725-E885-C909133E6A6E}"/>
          </ac:picMkLst>
        </pc:picChg>
        <pc:picChg chg="del">
          <ac:chgData name="Mikel Telo" userId="fe634e7b74a3d0f5" providerId="LiveId" clId="{0368F4F8-7D70-4154-8C00-848312F3EE8B}" dt="2024-12-19T05:18:10.120" v="58" actId="478"/>
          <ac:picMkLst>
            <pc:docMk/>
            <pc:sldMk cId="671646673" sldId="286"/>
            <ac:picMk id="16" creationId="{73E0C79D-1ADE-824C-FA3C-74F99748724E}"/>
          </ac:picMkLst>
        </pc:picChg>
        <pc:picChg chg="del">
          <ac:chgData name="Mikel Telo" userId="fe634e7b74a3d0f5" providerId="LiveId" clId="{0368F4F8-7D70-4154-8C00-848312F3EE8B}" dt="2024-12-19T05:18:13.383" v="63" actId="478"/>
          <ac:picMkLst>
            <pc:docMk/>
            <pc:sldMk cId="671646673" sldId="286"/>
            <ac:picMk id="17" creationId="{00243DDD-F036-1A42-871C-D7843E78BD61}"/>
          </ac:picMkLst>
        </pc:picChg>
        <pc:picChg chg="del">
          <ac:chgData name="Mikel Telo" userId="fe634e7b74a3d0f5" providerId="LiveId" clId="{0368F4F8-7D70-4154-8C00-848312F3EE8B}" dt="2024-12-19T05:18:07.812" v="56" actId="478"/>
          <ac:picMkLst>
            <pc:docMk/>
            <pc:sldMk cId="671646673" sldId="286"/>
            <ac:picMk id="18" creationId="{4BF0B470-B0D0-0721-275B-11039A9D5037}"/>
          </ac:picMkLst>
        </pc:picChg>
        <pc:picChg chg="del">
          <ac:chgData name="Mikel Telo" userId="fe634e7b74a3d0f5" providerId="LiveId" clId="{0368F4F8-7D70-4154-8C00-848312F3EE8B}" dt="2024-12-19T05:18:06.900" v="55" actId="478"/>
          <ac:picMkLst>
            <pc:docMk/>
            <pc:sldMk cId="671646673" sldId="286"/>
            <ac:picMk id="19" creationId="{72653A35-CB95-789F-CFF1-D31FEB4875A7}"/>
          </ac:picMkLst>
        </pc:picChg>
        <pc:picChg chg="del">
          <ac:chgData name="Mikel Telo" userId="fe634e7b74a3d0f5" providerId="LiveId" clId="{0368F4F8-7D70-4154-8C00-848312F3EE8B}" dt="2024-12-19T05:18:09.394" v="57" actId="478"/>
          <ac:picMkLst>
            <pc:docMk/>
            <pc:sldMk cId="671646673" sldId="286"/>
            <ac:picMk id="20" creationId="{C36CDDC3-2C3F-D217-5D1C-83451D40AB60}"/>
          </ac:picMkLst>
        </pc:picChg>
        <pc:picChg chg="del">
          <ac:chgData name="Mikel Telo" userId="fe634e7b74a3d0f5" providerId="LiveId" clId="{0368F4F8-7D70-4154-8C00-848312F3EE8B}" dt="2024-12-19T05:18:10.755" v="59" actId="478"/>
          <ac:picMkLst>
            <pc:docMk/>
            <pc:sldMk cId="671646673" sldId="286"/>
            <ac:picMk id="21" creationId="{4DA3C84B-EBA6-E2ED-CA4D-D79E9D142ED1}"/>
          </ac:picMkLst>
        </pc:picChg>
        <pc:picChg chg="add mod">
          <ac:chgData name="Mikel Telo" userId="fe634e7b74a3d0f5" providerId="LiveId" clId="{0368F4F8-7D70-4154-8C00-848312F3EE8B}" dt="2024-12-19T05:22:38.855" v="95" actId="1035"/>
          <ac:picMkLst>
            <pc:docMk/>
            <pc:sldMk cId="671646673" sldId="286"/>
            <ac:picMk id="23" creationId="{CEE1C95B-68D8-6276-0B5F-31EB3BBA34A8}"/>
          </ac:picMkLst>
        </pc:picChg>
        <pc:picChg chg="add del mod">
          <ac:chgData name="Mikel Telo" userId="fe634e7b74a3d0f5" providerId="LiveId" clId="{0368F4F8-7D70-4154-8C00-848312F3EE8B}" dt="2024-12-19T05:14:51.589" v="29" actId="478"/>
          <ac:picMkLst>
            <pc:docMk/>
            <pc:sldMk cId="671646673" sldId="286"/>
            <ac:picMk id="25" creationId="{5713972F-73A1-03D3-9159-79B6634B7A5E}"/>
          </ac:picMkLst>
        </pc:picChg>
        <pc:picChg chg="add mod">
          <ac:chgData name="Mikel Telo" userId="fe634e7b74a3d0f5" providerId="LiveId" clId="{0368F4F8-7D70-4154-8C00-848312F3EE8B}" dt="2024-12-19T05:22:16.980" v="93" actId="1076"/>
          <ac:picMkLst>
            <pc:docMk/>
            <pc:sldMk cId="671646673" sldId="286"/>
            <ac:picMk id="27" creationId="{5D0E6AFD-255D-61AE-38DF-71FD610938D2}"/>
          </ac:picMkLst>
        </pc:picChg>
        <pc:picChg chg="add mod">
          <ac:chgData name="Mikel Telo" userId="fe634e7b74a3d0f5" providerId="LiveId" clId="{0368F4F8-7D70-4154-8C00-848312F3EE8B}" dt="2024-12-19T05:21:55.092" v="88" actId="1076"/>
          <ac:picMkLst>
            <pc:docMk/>
            <pc:sldMk cId="671646673" sldId="286"/>
            <ac:picMk id="29" creationId="{9D4B92DB-04C1-6549-FA97-8EFE97BAECD5}"/>
          </ac:picMkLst>
        </pc:picChg>
        <pc:picChg chg="add del mod">
          <ac:chgData name="Mikel Telo" userId="fe634e7b74a3d0f5" providerId="LiveId" clId="{0368F4F8-7D70-4154-8C00-848312F3EE8B}" dt="2024-12-19T05:18:44.288" v="70" actId="478"/>
          <ac:picMkLst>
            <pc:docMk/>
            <pc:sldMk cId="671646673" sldId="286"/>
            <ac:picMk id="31" creationId="{3BA1F896-8797-7F41-45FB-9082A8D95033}"/>
          </ac:picMkLst>
        </pc:picChg>
        <pc:picChg chg="add mod">
          <ac:chgData name="Mikel Telo" userId="fe634e7b74a3d0f5" providerId="LiveId" clId="{0368F4F8-7D70-4154-8C00-848312F3EE8B}" dt="2024-12-19T05:22:00.258" v="89" actId="1076"/>
          <ac:picMkLst>
            <pc:docMk/>
            <pc:sldMk cId="671646673" sldId="286"/>
            <ac:picMk id="33" creationId="{B1E8FA0A-4585-35BB-E7AD-CADEEEF9B0DE}"/>
          </ac:picMkLst>
        </pc:picChg>
        <pc:picChg chg="add mod">
          <ac:chgData name="Mikel Telo" userId="fe634e7b74a3d0f5" providerId="LiveId" clId="{0368F4F8-7D70-4154-8C00-848312F3EE8B}" dt="2024-12-19T05:21:44.193" v="86" actId="1076"/>
          <ac:picMkLst>
            <pc:docMk/>
            <pc:sldMk cId="671646673" sldId="286"/>
            <ac:picMk id="35" creationId="{A44749BF-84C2-E5F7-5478-2A956AC9F721}"/>
          </ac:picMkLst>
        </pc:picChg>
        <pc:picChg chg="add mod">
          <ac:chgData name="Mikel Telo" userId="fe634e7b74a3d0f5" providerId="LiveId" clId="{0368F4F8-7D70-4154-8C00-848312F3EE8B}" dt="2024-12-19T05:21:05.559" v="79"/>
          <ac:picMkLst>
            <pc:docMk/>
            <pc:sldMk cId="671646673" sldId="286"/>
            <ac:picMk id="36" creationId="{7BB11691-15DA-A6BC-DD87-61AFC7123F72}"/>
          </ac:picMkLst>
        </pc:picChg>
        <pc:picChg chg="add mod">
          <ac:chgData name="Mikel Telo" userId="fe634e7b74a3d0f5" providerId="LiveId" clId="{0368F4F8-7D70-4154-8C00-848312F3EE8B}" dt="2024-12-19T05:21:14.659" v="80"/>
          <ac:picMkLst>
            <pc:docMk/>
            <pc:sldMk cId="671646673" sldId="286"/>
            <ac:picMk id="37" creationId="{DF99B3A2-4B3C-0838-E8D3-66610C4DE208}"/>
          </ac:picMkLst>
        </pc:picChg>
      </pc:sldChg>
      <pc:sldChg chg="add">
        <pc:chgData name="Mikel Telo" userId="fe634e7b74a3d0f5" providerId="LiveId" clId="{0368F4F8-7D70-4154-8C00-848312F3EE8B}" dt="2024-12-19T05:05:00.841" v="0"/>
        <pc:sldMkLst>
          <pc:docMk/>
          <pc:sldMk cId="1269614203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618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E3B17-7098-4434-1981-256BD841D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FAC1E-C6D0-9C84-2556-739C6726A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DCF8A-9C1D-E972-0C40-559BD56E2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5A53E-0543-8FB0-E7CC-3CE787E97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99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B8929-6A31-C07D-C2F0-86155D1EC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5C7FD-B080-46B2-2C93-16A576885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47300-DB5E-A52B-8125-4A0C82E35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0021-AC2C-F652-B76B-5465C2352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23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399A2-4A9A-2FD9-4DD1-DB1D2A6C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E0A4B5-DC23-AEB0-A93C-2C486D01F7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884728-3330-9005-1CB8-E5F3530DC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49EDD-0419-83C1-8E98-93A6FAF7A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21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CB887-E243-B20A-49E0-39C84B7EC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C0F055-1721-32FF-A3F5-D50326DD8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30477B-059F-4120-8EC4-2472610BE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58E20-14BA-58AF-1F6F-87FBCA390C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83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jpg"/><Relationship Id="rId10" Type="http://schemas.openxmlformats.org/officeDocument/2006/relationships/image" Target="../media/image27.jpe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236C4-D96D-8695-52AA-8AA996E39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7B1BE68-A46C-E9A8-2CAC-9C6B53CA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52AA1FA-D613-60E3-72E5-E99EB3CA24E4}"/>
              </a:ext>
            </a:extLst>
          </p:cNvPr>
          <p:cNvSpPr/>
          <p:nvPr/>
        </p:nvSpPr>
        <p:spPr>
          <a:xfrm>
            <a:off x="524108" y="673058"/>
            <a:ext cx="8106936" cy="1534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Optimizar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Resultados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en</a:t>
            </a:r>
            <a:endParaRPr lang="en-US" sz="60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Campañas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de Marketing Digital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40E331E-9154-2333-1D80-A20C135233AF}"/>
              </a:ext>
            </a:extLst>
          </p:cNvPr>
          <p:cNvSpPr/>
          <p:nvPr/>
        </p:nvSpPr>
        <p:spPr>
          <a:xfrm>
            <a:off x="524108" y="2721214"/>
            <a:ext cx="7841343" cy="311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914400" lvl="1" indent="-45720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Machine Learning:</a:t>
            </a:r>
          </a:p>
          <a:p>
            <a:pPr marL="914400" lvl="1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Predecir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respuesta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clientes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Diseñar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estrategias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basadas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datos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Predecir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nuevos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escenarios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negocio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EBD499C-0DBC-1399-2434-93E5CD213B97}"/>
              </a:ext>
            </a:extLst>
          </p:cNvPr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512BA89B-3203-16BF-688A-890A3DA04953}"/>
              </a:ext>
            </a:extLst>
          </p:cNvPr>
          <p:cNvSpPr/>
          <p:nvPr/>
        </p:nvSpPr>
        <p:spPr>
          <a:xfrm>
            <a:off x="6476822" y="6849013"/>
            <a:ext cx="24145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por</a:t>
            </a:r>
            <a:r>
              <a:rPr lang="en-US" sz="2200" b="1" kern="0" spc="-36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 Mikel Telo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A3E0F77-1D54-98F5-A14B-9C930BF94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273" y="6734439"/>
            <a:ext cx="544722" cy="5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0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6BEA50A4-D033-5A16-C270-8C5149CE6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3038434"/>
            <a:ext cx="6217920" cy="220656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FB49E2C-173E-9DEA-7869-1715BD8BC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14" y="5401632"/>
            <a:ext cx="6128637" cy="22193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014" y="7399496"/>
            <a:ext cx="3542943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endParaRPr lang="en-US" sz="275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D8039799-4154-B9B7-5BFF-2FF2DE0524C6}"/>
              </a:ext>
            </a:extLst>
          </p:cNvPr>
          <p:cNvSpPr/>
          <p:nvPr/>
        </p:nvSpPr>
        <p:spPr>
          <a:xfrm>
            <a:off x="496014" y="220224"/>
            <a:ext cx="1393731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Resultados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elección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del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guardar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pipeline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E752D738-D4BF-24F2-8364-60C842808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786235"/>
              </p:ext>
            </p:extLst>
          </p:nvPr>
        </p:nvGraphicFramePr>
        <p:xfrm>
          <a:off x="396240" y="1168167"/>
          <a:ext cx="13645905" cy="1562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866879674"/>
                    </a:ext>
                  </a:extLst>
                </a:gridCol>
                <a:gridCol w="1175955">
                  <a:extLst>
                    <a:ext uri="{9D8B030D-6E8A-4147-A177-3AD203B41FA5}">
                      <a16:colId xmlns:a16="http://schemas.microsoft.com/office/drawing/2014/main" val="1232114867"/>
                    </a:ext>
                  </a:extLst>
                </a:gridCol>
                <a:gridCol w="1076518">
                  <a:extLst>
                    <a:ext uri="{9D8B030D-6E8A-4147-A177-3AD203B41FA5}">
                      <a16:colId xmlns:a16="http://schemas.microsoft.com/office/drawing/2014/main" val="190491193"/>
                    </a:ext>
                  </a:extLst>
                </a:gridCol>
                <a:gridCol w="1435357">
                  <a:extLst>
                    <a:ext uri="{9D8B030D-6E8A-4147-A177-3AD203B41FA5}">
                      <a16:colId xmlns:a16="http://schemas.microsoft.com/office/drawing/2014/main" val="1245247296"/>
                    </a:ext>
                  </a:extLst>
                </a:gridCol>
                <a:gridCol w="1335920">
                  <a:extLst>
                    <a:ext uri="{9D8B030D-6E8A-4147-A177-3AD203B41FA5}">
                      <a16:colId xmlns:a16="http://schemas.microsoft.com/office/drawing/2014/main" val="1265134317"/>
                    </a:ext>
                  </a:extLst>
                </a:gridCol>
                <a:gridCol w="1366184">
                  <a:extLst>
                    <a:ext uri="{9D8B030D-6E8A-4147-A177-3AD203B41FA5}">
                      <a16:colId xmlns:a16="http://schemas.microsoft.com/office/drawing/2014/main" val="4255894145"/>
                    </a:ext>
                  </a:extLst>
                </a:gridCol>
                <a:gridCol w="1279716">
                  <a:extLst>
                    <a:ext uri="{9D8B030D-6E8A-4147-A177-3AD203B41FA5}">
                      <a16:colId xmlns:a16="http://schemas.microsoft.com/office/drawing/2014/main" val="2323781180"/>
                    </a:ext>
                  </a:extLst>
                </a:gridCol>
                <a:gridCol w="1400771">
                  <a:extLst>
                    <a:ext uri="{9D8B030D-6E8A-4147-A177-3AD203B41FA5}">
                      <a16:colId xmlns:a16="http://schemas.microsoft.com/office/drawing/2014/main" val="2562771046"/>
                    </a:ext>
                  </a:extLst>
                </a:gridCol>
                <a:gridCol w="1314302">
                  <a:extLst>
                    <a:ext uri="{9D8B030D-6E8A-4147-A177-3AD203B41FA5}">
                      <a16:colId xmlns:a16="http://schemas.microsoft.com/office/drawing/2014/main" val="2956422169"/>
                    </a:ext>
                  </a:extLst>
                </a:gridCol>
                <a:gridCol w="1699082">
                  <a:extLst>
                    <a:ext uri="{9D8B030D-6E8A-4147-A177-3AD203B41FA5}">
                      <a16:colId xmlns:a16="http://schemas.microsoft.com/office/drawing/2014/main" val="12428017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 err="1">
                          <a:effectLst/>
                          <a:latin typeface="Agency FB" panose="020B0503020202020204" pitchFamily="34" charset="0"/>
                        </a:rPr>
                        <a:t>Model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 err="1">
                          <a:effectLst/>
                          <a:latin typeface="Agency FB" panose="020B0503020202020204" pitchFamily="34" charset="0"/>
                        </a:rPr>
                        <a:t>Recall</a:t>
                      </a:r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 (Train)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 err="1">
                          <a:effectLst/>
                          <a:latin typeface="Agency FB" panose="020B0503020202020204" pitchFamily="34" charset="0"/>
                        </a:rPr>
                        <a:t>Recall</a:t>
                      </a:r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 (Test)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 err="1">
                          <a:effectLst/>
                          <a:latin typeface="Agency FB" panose="020B0503020202020204" pitchFamily="34" charset="0"/>
                        </a:rPr>
                        <a:t>Precision</a:t>
                      </a:r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 (Train)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Precision (Test)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F1-Score (Train)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F1-Score (Test)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ROC-AUC (Train)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ROC-AUC (Test)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Global Performance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267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RandomForest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0,993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0,970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0,997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0,891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0,995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0,929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0,998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0,746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0,884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67599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 dirty="0" err="1">
                          <a:effectLst/>
                          <a:latin typeface="Agency FB" panose="020B0503020202020204" pitchFamily="34" charset="0"/>
                        </a:rPr>
                        <a:t>GradientBoosting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0,992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0,993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0,915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0,906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0,952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0,948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0,844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0,793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0,910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3543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XGBoost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1,000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0,999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0,881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>
                          <a:effectLst/>
                          <a:latin typeface="Agency FB" panose="020B0503020202020204" pitchFamily="34" charset="0"/>
                        </a:rPr>
                        <a:t>0,878</a:t>
                      </a:r>
                      <a:endParaRPr lang="es-ES" sz="20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0,937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0,935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0,848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0,797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000" b="1" u="none" strike="noStrike" dirty="0">
                          <a:effectLst/>
                          <a:latin typeface="Agency FB" panose="020B0503020202020204" pitchFamily="34" charset="0"/>
                        </a:rPr>
                        <a:t>0,902</a:t>
                      </a:r>
                      <a:endParaRPr lang="es-ES" sz="20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5459759"/>
                  </a:ext>
                </a:extLst>
              </a:tr>
            </a:tbl>
          </a:graphicData>
        </a:graphic>
      </p:graphicFrame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1C955BB0-22F6-B9F5-332D-F901A9815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6716" y="3043237"/>
            <a:ext cx="2143125" cy="2143125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61424ABF-4251-ACCF-7065-AD868A38E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192" y="5376124"/>
            <a:ext cx="5886297" cy="224482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7CE56B8F-E6F9-63ED-05F3-008DB40B642A}"/>
              </a:ext>
            </a:extLst>
          </p:cNvPr>
          <p:cNvSpPr txBox="1"/>
          <p:nvPr/>
        </p:nvSpPr>
        <p:spPr>
          <a:xfrm>
            <a:off x="7033260" y="3545364"/>
            <a:ext cx="4884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</a:t>
            </a:r>
            <a:r>
              <a:rPr lang="es-E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s-E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Boosting</a:t>
            </a:r>
            <a:endParaRPr lang="es-E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69F9-C42D-D4D7-FF02-6B9CA412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BAD187B-6CCA-9E50-81B6-06AD4B4CF2C1}"/>
              </a:ext>
            </a:extLst>
          </p:cNvPr>
          <p:cNvSpPr/>
          <p:nvPr/>
        </p:nvSpPr>
        <p:spPr>
          <a:xfrm>
            <a:off x="496014" y="7399496"/>
            <a:ext cx="3542943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endParaRPr lang="en-US" sz="275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F8D22F0C-63C2-3FFF-C258-8D46990ED7BA}"/>
              </a:ext>
            </a:extLst>
          </p:cNvPr>
          <p:cNvSpPr/>
          <p:nvPr/>
        </p:nvSpPr>
        <p:spPr>
          <a:xfrm>
            <a:off x="496014" y="220224"/>
            <a:ext cx="1393731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Resultados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elección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del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guardar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pipeline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353898E-D0E1-6B38-C5C7-14FB6D84F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730671"/>
              </p:ext>
            </p:extLst>
          </p:nvPr>
        </p:nvGraphicFramePr>
        <p:xfrm>
          <a:off x="496014" y="1028031"/>
          <a:ext cx="9798605" cy="113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9514">
                  <a:extLst>
                    <a:ext uri="{9D8B030D-6E8A-4147-A177-3AD203B41FA5}">
                      <a16:colId xmlns:a16="http://schemas.microsoft.com/office/drawing/2014/main" val="2741225477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2788445010"/>
                    </a:ext>
                  </a:extLst>
                </a:gridCol>
                <a:gridCol w="1295028">
                  <a:extLst>
                    <a:ext uri="{9D8B030D-6E8A-4147-A177-3AD203B41FA5}">
                      <a16:colId xmlns:a16="http://schemas.microsoft.com/office/drawing/2014/main" val="702750479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4196932044"/>
                    </a:ext>
                  </a:extLst>
                </a:gridCol>
                <a:gridCol w="1248777">
                  <a:extLst>
                    <a:ext uri="{9D8B030D-6E8A-4147-A177-3AD203B41FA5}">
                      <a16:colId xmlns:a16="http://schemas.microsoft.com/office/drawing/2014/main" val="3155924737"/>
                    </a:ext>
                  </a:extLst>
                </a:gridCol>
                <a:gridCol w="2596664">
                  <a:extLst>
                    <a:ext uri="{9D8B030D-6E8A-4147-A177-3AD203B41FA5}">
                      <a16:colId xmlns:a16="http://schemas.microsoft.com/office/drawing/2014/main" val="18595198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 err="1">
                          <a:effectLst/>
                          <a:latin typeface="Agency FB" panose="020B0503020202020204" pitchFamily="34" charset="0"/>
                        </a:rPr>
                        <a:t>Model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Recall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Precision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F1-Score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ROC-AUC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Global Performance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242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 err="1">
                          <a:effectLst/>
                          <a:latin typeface="Agency FB" panose="020B0503020202020204" pitchFamily="34" charset="0"/>
                        </a:rPr>
                        <a:t>RandomForest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0,989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0,975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0,965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0,978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529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GradientBoosting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0,992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0,951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0,923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3433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XGBoost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1,000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0,880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0,936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0,838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2095761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91DF55AB-3EF5-1E95-8187-0F00BE82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4" y="2350436"/>
            <a:ext cx="3263981" cy="28085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757B58-B484-8AB3-CCE0-1D1B8CC73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13" y="5200834"/>
            <a:ext cx="3263981" cy="28085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927EA6B-2461-B427-933B-30917D5F4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015" y="5200834"/>
            <a:ext cx="3263981" cy="2808542"/>
          </a:xfrm>
          <a:prstGeom prst="rect">
            <a:avLst/>
          </a:prstGeom>
        </p:spPr>
      </p:pic>
      <p:pic>
        <p:nvPicPr>
          <p:cNvPr id="16" name="Imagen 15" descr="Logotipo&#10;&#10;Descripción generada automáticamente">
            <a:extLst>
              <a:ext uri="{FF2B5EF4-FFF2-40B4-BE49-F238E27FC236}">
                <a16:creationId xmlns:a16="http://schemas.microsoft.com/office/drawing/2014/main" id="{B04CFF74-D700-6CDF-5200-D47B237DB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793" y="2435225"/>
            <a:ext cx="2293826" cy="229382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1832FEA-9053-0AB3-EB0B-99AC9243FD03}"/>
              </a:ext>
            </a:extLst>
          </p:cNvPr>
          <p:cNvSpPr txBox="1"/>
          <p:nvPr/>
        </p:nvSpPr>
        <p:spPr>
          <a:xfrm>
            <a:off x="3759995" y="2911477"/>
            <a:ext cx="4884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</a:t>
            </a:r>
            <a:r>
              <a:rPr lang="es-E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Forest</a:t>
            </a:r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D9569F44-10FC-7F48-C4BE-02A7221BAE1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1810"/>
          <a:stretch/>
        </p:blipFill>
        <p:spPr>
          <a:xfrm>
            <a:off x="10889187" y="0"/>
            <a:ext cx="374121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00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18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Segmentación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clientes</a:t>
            </a:r>
            <a:endParaRPr lang="en-US" sz="48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DM Sans Semi Bold" pitchFamily="34" charset="-122"/>
              <a:cs typeface="DM Sans Semi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Simulación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05111" y="1726168"/>
            <a:ext cx="30480" cy="5826085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6845022" y="222123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6365200" y="19813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6561058" y="2066330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8" y="19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Clusters con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KMeans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67888" y="2443401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Realizar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una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segmentación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comportamiento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observado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previa,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tipo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canal y medio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comunicación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optimos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ROI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6522125" y="432589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Reasignar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AdSpent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gasto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publicitario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del nuevo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escenario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,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45022" y="637746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3"/>
          <p:cNvSpPr/>
          <p:nvPr/>
        </p:nvSpPr>
        <p:spPr>
          <a:xfrm>
            <a:off x="6365200" y="61375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6518434" y="6222563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67888" y="6109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Evaluar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rendimiento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67888" y="6599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 la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reconfigurada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evaluar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rendimiento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haciendo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uso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predictor de conversions,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entrenado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con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anterior.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6269" y="7180064"/>
            <a:ext cx="4473654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endParaRPr lang="en-US" sz="350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813472E-BB0F-5A47-5C83-76594F1FC204}"/>
              </a:ext>
            </a:extLst>
          </p:cNvPr>
          <p:cNvSpPr/>
          <p:nvPr/>
        </p:nvSpPr>
        <p:spPr>
          <a:xfrm>
            <a:off x="626269" y="180727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Segmentación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clientes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con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Kmeans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,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28A2B02F-44A4-DBFB-6462-51AC2CA55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9" y="1311954"/>
            <a:ext cx="10070042" cy="642722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1FD3233-7A5D-9004-A915-703DA0869E72}"/>
              </a:ext>
            </a:extLst>
          </p:cNvPr>
          <p:cNvSpPr txBox="1"/>
          <p:nvPr/>
        </p:nvSpPr>
        <p:spPr>
          <a:xfrm>
            <a:off x="10915243" y="889506"/>
            <a:ext cx="37151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>
              <a:latin typeface="Agency FB" panose="020B0503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Cliente: </a:t>
            </a:r>
            <a:r>
              <a:rPr lang="es-ES" sz="1600" b="1" strike="sngStrike" dirty="0">
                <a:latin typeface="Agency FB" panose="020B0503020202020204" pitchFamily="34" charset="0"/>
              </a:rPr>
              <a:t>Age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Income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strike="sngStrike" dirty="0" err="1">
                <a:latin typeface="Agency FB" panose="020B0503020202020204" pitchFamily="34" charset="0"/>
              </a:rPr>
              <a:t>Gender</a:t>
            </a:r>
            <a:endParaRPr lang="es-ES" sz="1600" b="1" strike="sngStrike" dirty="0">
              <a:latin typeface="Agency FB" panose="020B0503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b="1" dirty="0">
                <a:latin typeface="Agency FB" panose="020B0503020202020204" pitchFamily="34" charset="0"/>
              </a:rPr>
              <a:t>Métricas: </a:t>
            </a: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ClickThroughRate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strike="sngStrike" dirty="0" err="1">
                <a:latin typeface="Agency FB" panose="020B0503020202020204" pitchFamily="34" charset="0"/>
              </a:rPr>
              <a:t>ConversionRate</a:t>
            </a:r>
            <a:r>
              <a:rPr lang="es-ES" sz="1600" b="1" dirty="0">
                <a:latin typeface="Agency FB" panose="020B0503020202020204" pitchFamily="34" charset="0"/>
              </a:rPr>
              <a:t>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Comportamiento: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TimeOnSite</a:t>
            </a:r>
            <a:r>
              <a:rPr lang="es-ES" sz="1600" b="1" dirty="0">
                <a:latin typeface="Agency FB" panose="020B0503020202020204" pitchFamily="34" charset="0"/>
              </a:rPr>
              <a:t> (</a:t>
            </a:r>
            <a:r>
              <a:rPr lang="es-ES" sz="1600" b="1" dirty="0" err="1">
                <a:latin typeface="Agency FB" panose="020B0503020202020204" pitchFamily="34" charset="0"/>
              </a:rPr>
              <a:t>WebsiteVisits</a:t>
            </a:r>
            <a:r>
              <a:rPr lang="es-ES" sz="1600" b="1" dirty="0">
                <a:latin typeface="Agency FB" panose="020B0503020202020204" pitchFamily="34" charset="0"/>
              </a:rPr>
              <a:t>, </a:t>
            </a:r>
            <a:r>
              <a:rPr lang="es-ES" sz="1600" b="1" dirty="0" err="1">
                <a:latin typeface="Agency FB" panose="020B0503020202020204" pitchFamily="34" charset="0"/>
              </a:rPr>
              <a:t>PagesPerVisit</a:t>
            </a:r>
            <a:r>
              <a:rPr lang="es-ES" sz="1600" b="1" dirty="0">
                <a:latin typeface="Agency FB" panose="020B0503020202020204" pitchFamily="34" charset="0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Agency FB" panose="020B0503020202020204" pitchFamily="34" charset="0"/>
              </a:rPr>
              <a:t>SocialShares</a:t>
            </a:r>
            <a:endParaRPr lang="es-ES" sz="1600" b="1" dirty="0">
              <a:latin typeface="Agency FB" panose="020B0503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EmailClicks</a:t>
            </a:r>
            <a:r>
              <a:rPr lang="es-ES" sz="1600" b="1" dirty="0">
                <a:latin typeface="Agency FB" panose="020B0503020202020204" pitchFamily="34" charset="0"/>
              </a:rPr>
              <a:t> (</a:t>
            </a:r>
            <a:r>
              <a:rPr lang="es-ES" sz="1600" b="1" dirty="0" err="1">
                <a:latin typeface="Agency FB" panose="020B0503020202020204" pitchFamily="34" charset="0"/>
              </a:rPr>
              <a:t>EmailOpens</a:t>
            </a:r>
            <a:r>
              <a:rPr lang="es-ES" sz="1600" b="1" dirty="0">
                <a:latin typeface="Agency FB" panose="020B0503020202020204" pitchFamily="34" charset="0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Agency FB" panose="020B0503020202020204" pitchFamily="34" charset="0"/>
              </a:rPr>
              <a:t>PreviousPurchases</a:t>
            </a:r>
            <a:endParaRPr lang="es-ES" sz="1600" b="1" dirty="0">
              <a:latin typeface="Agency FB" panose="020B0503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600" b="1" strike="sngStrike" dirty="0" err="1">
                <a:latin typeface="Agency FB" panose="020B0503020202020204" pitchFamily="34" charset="0"/>
              </a:rPr>
              <a:t>LoyaltyPoints</a:t>
            </a:r>
            <a:endParaRPr lang="es-ES" sz="1600" b="1" strike="sngStrike" dirty="0">
              <a:latin typeface="Agency FB" panose="020B0503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2E540AD-86CF-A202-BB72-04CE995CC852}"/>
              </a:ext>
            </a:extLst>
          </p:cNvPr>
          <p:cNvSpPr txBox="1"/>
          <p:nvPr/>
        </p:nvSpPr>
        <p:spPr>
          <a:xfrm>
            <a:off x="1485530" y="2658009"/>
            <a:ext cx="153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Retention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354C8D2-D8EB-9164-51DC-DF3DCAC58DB6}"/>
              </a:ext>
            </a:extLst>
          </p:cNvPr>
          <p:cNvSpPr txBox="1"/>
          <p:nvPr/>
        </p:nvSpPr>
        <p:spPr>
          <a:xfrm>
            <a:off x="4952630" y="2632025"/>
            <a:ext cx="153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5DB8681-3C32-0327-2FBE-9D293C1B8CB5}"/>
              </a:ext>
            </a:extLst>
          </p:cNvPr>
          <p:cNvSpPr txBox="1"/>
          <p:nvPr/>
        </p:nvSpPr>
        <p:spPr>
          <a:xfrm>
            <a:off x="8297810" y="2658010"/>
            <a:ext cx="1768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1883650-39B1-912A-19BF-98D2533C47D7}"/>
              </a:ext>
            </a:extLst>
          </p:cNvPr>
          <p:cNvSpPr txBox="1"/>
          <p:nvPr/>
        </p:nvSpPr>
        <p:spPr>
          <a:xfrm>
            <a:off x="1485530" y="5865971"/>
            <a:ext cx="153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Retention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B1AF3DB-7D60-87D7-06A1-60B5130A2C09}"/>
              </a:ext>
            </a:extLst>
          </p:cNvPr>
          <p:cNvSpPr txBox="1"/>
          <p:nvPr/>
        </p:nvSpPr>
        <p:spPr>
          <a:xfrm>
            <a:off x="4952630" y="5876687"/>
            <a:ext cx="153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823A433-0D5E-E3D2-65A1-05A69396B1EC}"/>
              </a:ext>
            </a:extLst>
          </p:cNvPr>
          <p:cNvSpPr txBox="1"/>
          <p:nvPr/>
        </p:nvSpPr>
        <p:spPr>
          <a:xfrm>
            <a:off x="8412295" y="5876687"/>
            <a:ext cx="153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9F4F110-9271-FD7D-3BE2-B1CE59371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953" y="5588485"/>
            <a:ext cx="2615565" cy="248354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F96162A-F8E8-7334-692F-68067D9E4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760" y="3591228"/>
            <a:ext cx="2311209" cy="21697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Predictor de campañas de marketing digital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312396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redefinida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con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KMeans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Reasinados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CampaignType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y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CampaingChannel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a cliente. 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327017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Reasignación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AdSpent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con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(Regressor)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Se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predice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nuevo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escenario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campaña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gasto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publicitario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81976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Predecir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las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conversiones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con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el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modelo</a:t>
            </a: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entrenado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Una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vez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realizadas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las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predicciones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visualizar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resultado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 la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nueva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campana vs la original.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28424" y="7599878"/>
            <a:ext cx="5203269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endParaRPr lang="en-US" sz="405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3CF8B20-07F7-D836-60AF-2646E1B3E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7411"/>
            <a:ext cx="14630400" cy="36036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E75D997-553A-C9D9-15DA-5C42F64D7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209"/>
            <a:ext cx="14630400" cy="35960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B9A4A89-3FCB-EF07-E0A0-BCD8BD78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2" r="2051" b="-1"/>
          <a:stretch/>
        </p:blipFill>
        <p:spPr>
          <a:xfrm>
            <a:off x="2003368" y="10"/>
            <a:ext cx="12627033" cy="82295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92" name="Arc 91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330224" y="931018"/>
            <a:ext cx="3585478" cy="358547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2890" y="6779623"/>
            <a:ext cx="655320" cy="6553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749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28424" y="7599878"/>
            <a:ext cx="5203269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endParaRPr lang="en-US" sz="405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008E759-53F2-AE82-9C91-2857299E0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4074"/>
            <a:ext cx="14630400" cy="35960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41A5609-F349-84E2-4B6E-466F1B055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0367"/>
            <a:ext cx="14630400" cy="36036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10852" y="349502"/>
            <a:ext cx="86695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Conclusiones y futuros pasos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10852" y="138141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Análisis de Resultados: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 la nueva estrategia Conversiones 7.012 VS 7.798 (+786), No Conversiones 988 VS 202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 distribución además se dirige a campañas de Conversión, Retención y Consideración 5.200 VS 7.700 (+2.500), que supuestamente debería derivar en ventas.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Falta información de productos, márgenes, para analizar ROI y coste de adquisición por cliente.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Tenemos una herramienta escalable a otros negocios y contextos </a:t>
            </a:r>
          </a:p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Futuros Pasos: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Recopilar más datos: Productos, márgenes, costos y datos temporales para medir ROI y tendencias.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Refinar simulaciones: Ajustar campañas específicas (¿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Awareness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?, </a:t>
            </a:r>
            <a:r>
              <a:rPr lang="es-ES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Consideration</a:t>
            </a: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).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Mejorar calidad de datos: Minimizar sesgos, asegurar datos precisos.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Necesidad de contexto: Sin un contexto no se puede ser preciso.</a:t>
            </a:r>
          </a:p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Conclusión: 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Los resultados optimizan campañas generales, pero se necesita mejorar la calidad y detalle de los datos para aumentar la precisión y utilidad de las recomendaciones.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4E6D49C-6A43-67D7-AD92-C429930A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069EFF6-D161-7B7F-6385-9A700544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50" y="4071788"/>
            <a:ext cx="2644378" cy="264437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917" y="1323698"/>
            <a:ext cx="842879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¡Gracias por vuestra atención!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26632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Estoy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vuestra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disposición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cualquier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pregunta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9926FA2D-CE3B-D02C-E2C2-E0E0EB683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17" y="4603671"/>
            <a:ext cx="1717046" cy="22258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E10FC7-80B6-E152-B292-1E2718EDD6D8}"/>
              </a:ext>
            </a:extLst>
          </p:cNvPr>
          <p:cNvSpPr txBox="1"/>
          <p:nvPr/>
        </p:nvSpPr>
        <p:spPr>
          <a:xfrm>
            <a:off x="571917" y="3842683"/>
            <a:ext cx="380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https://www.linkedin.com/in/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mikel-telo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/	</a:t>
            </a:r>
          </a:p>
        </p:txBody>
      </p:sp>
      <p:pic>
        <p:nvPicPr>
          <p:cNvPr id="11" name="Imagen 10" descr="Forma&#10;&#10;Descripción generada automáticamente con confianza media">
            <a:extLst>
              <a:ext uri="{FF2B5EF4-FFF2-40B4-BE49-F238E27FC236}">
                <a16:creationId xmlns:a16="http://schemas.microsoft.com/office/drawing/2014/main" id="{4AAC052A-7F43-7431-C96F-975D1D247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381" y="4759843"/>
            <a:ext cx="2548958" cy="1433789"/>
          </a:xfrm>
          <a:prstGeom prst="rect">
            <a:avLst/>
          </a:prstGeom>
        </p:spPr>
      </p:pic>
      <p:pic>
        <p:nvPicPr>
          <p:cNvPr id="13" name="Imagen 12" descr="Código QR&#10;&#10;Descripción generada automáticamente">
            <a:extLst>
              <a:ext uri="{FF2B5EF4-FFF2-40B4-BE49-F238E27FC236}">
                <a16:creationId xmlns:a16="http://schemas.microsoft.com/office/drawing/2014/main" id="{2E6CFAE0-28A5-C687-A5C9-B6D71FA95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628" y="4620697"/>
            <a:ext cx="1717046" cy="22258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F69A676-1FBE-50A4-E2BD-3132A1DCCF08}"/>
              </a:ext>
            </a:extLst>
          </p:cNvPr>
          <p:cNvSpPr txBox="1"/>
          <p:nvPr/>
        </p:nvSpPr>
        <p:spPr>
          <a:xfrm>
            <a:off x="4599655" y="3838299"/>
            <a:ext cx="4085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https://github.com/MikelTelo/digital-marketing-campaign-optimizer-with-machine-learning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06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Dataset Kaggle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879640"/>
            <a:ext cx="7556421" cy="5519261"/>
          </a:xfrm>
          <a:prstGeom prst="roundRect">
            <a:avLst>
              <a:gd name="adj" fmla="val 6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01410" y="188726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343" y="203096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89528" y="2030968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Descripción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2537579"/>
            <a:ext cx="7541181" cy="17387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343" y="268128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889528" y="2613184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Age, Gender, Income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889528" y="3044071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WebsiteVisits, PagesPerVisit, TimeOnSite, SocialShare, EmailOpens, EmailClicks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889528" y="3837861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PreviousPurchases, LoyaltyPoints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1410" y="4276368"/>
            <a:ext cx="7541181" cy="24645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b="1"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8343" y="4420076"/>
            <a:ext cx="139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Marketing Digital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889528" y="4351973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CampaignType: Awareness, Consideration, Conversion, Retention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889528" y="514576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CampaignChannel: Email, Social Media, SEO, PPC, Referral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889528" y="593955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AdSpend, ClickThroughRate, ConversionRate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01410" y="674096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28343" y="6884670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Target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889528" y="6816566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183" y="728245"/>
            <a:ext cx="62820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Contexto del problema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1135" y="421969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 MARKETING DIGITAL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51135" y="4786669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CLIENTE: Desconocido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51135" y="5228867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PRODUCTO: Desconocido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51135" y="5671066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PLATAFORMA: ¿Ecommerce?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51135" y="611326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RECURSOS: 40M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51135" y="6555462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CLIENTES: 8.000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351135" y="6997659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GASTO/CLIENTE: 2.500 $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656911" y="4219694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OBJETIVOS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656911" y="4786669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 conversiones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656911" y="5228867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Mejorar asignación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656911" y="5671066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 campañas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656911" y="6113264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Optimizar canales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656911" y="6555462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Comportamiento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656911" y="6997660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ROI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45D1503-2429-9FFC-7496-0A1C051469E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0656911" y="1888281"/>
            <a:ext cx="3377923" cy="18963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EE234CF-B3FC-7F4B-307E-ACC2B2B824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036" y="1874108"/>
            <a:ext cx="3421238" cy="192472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10" y="209629"/>
            <a:ext cx="14440190" cy="386266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10" y="4072294"/>
            <a:ext cx="14124468" cy="377821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533" y="509468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EDA y preprocesado de datos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48533" y="1551623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Limpieza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48533" y="2026325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Sin datos faltantes, duplicados ni valores atípicos.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48533" y="2387441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Eliminación de 2 columnas con valores continuos.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48533" y="2748558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Sin correlaciones lineales fuertes target-variables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48533" y="3109674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Distribución normalizada, target desbalanceado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48801" y="1551623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Transformación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48801" y="2026325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 categóricas a numéricas - One-Hot Encoding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48801" y="2387441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Escalar variables numéricas - Standard Scaler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48801" y="2748558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Desbalanceo Target - SMOTE y Tomek Links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48801" y="3109674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Class_weight</a:t>
            </a: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="balanced"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FF254C6-337A-EB3E-4777-1C67B305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90" y="4021560"/>
            <a:ext cx="4598574" cy="326402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47794A-EDB9-4159-B97A-F230D5A5C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364" y="3999952"/>
            <a:ext cx="4561096" cy="354930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75CC125-067A-1B60-7887-0A6E9FC40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85" y="3976632"/>
            <a:ext cx="4598573" cy="3346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F2F48-DF99-49BE-FB56-2C116C4C7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67A2470-B4FD-63FD-03FA-023220B6B607}"/>
              </a:ext>
            </a:extLst>
          </p:cNvPr>
          <p:cNvSpPr/>
          <p:nvPr/>
        </p:nvSpPr>
        <p:spPr>
          <a:xfrm>
            <a:off x="793790" y="67442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4CC981-E74E-5571-105C-5F5271BC68F3}"/>
              </a:ext>
            </a:extLst>
          </p:cNvPr>
          <p:cNvSpPr/>
          <p:nvPr/>
        </p:nvSpPr>
        <p:spPr>
          <a:xfrm>
            <a:off x="934775" y="3414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Importancia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características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8" name="Imagen 7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F0A9538E-1E34-E8FE-40B1-42F4FF0EF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052" y="3744047"/>
            <a:ext cx="1601824" cy="726828"/>
          </a:xfrm>
          <a:prstGeom prst="rect">
            <a:avLst/>
          </a:prstGeom>
        </p:spPr>
      </p:pic>
      <p:pic>
        <p:nvPicPr>
          <p:cNvPr id="23" name="Imagen 22" descr="Diagrama, Icono&#10;&#10;Descripción generada automáticamente">
            <a:extLst>
              <a:ext uri="{FF2B5EF4-FFF2-40B4-BE49-F238E27FC236}">
                <a16:creationId xmlns:a16="http://schemas.microsoft.com/office/drawing/2014/main" id="{CEE1C95B-68D8-6276-0B5F-31EB3BBA3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220" y="5670683"/>
            <a:ext cx="1622205" cy="1225666"/>
          </a:xfrm>
          <a:prstGeom prst="rect">
            <a:avLst/>
          </a:prstGeom>
        </p:spPr>
      </p:pic>
      <p:pic>
        <p:nvPicPr>
          <p:cNvPr id="27" name="Imagen 26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5D0E6AFD-255D-61AE-38DF-71FD61093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739" y="3479257"/>
            <a:ext cx="2276322" cy="1280949"/>
          </a:xfrm>
          <a:prstGeom prst="rect">
            <a:avLst/>
          </a:prstGeom>
        </p:spPr>
      </p:pic>
      <p:pic>
        <p:nvPicPr>
          <p:cNvPr id="29" name="Imagen 28" descr="Imagen que contiene carretilla, transporte, hombre, sostener&#10;&#10;Descripción generada automáticamente">
            <a:extLst>
              <a:ext uri="{FF2B5EF4-FFF2-40B4-BE49-F238E27FC236}">
                <a16:creationId xmlns:a16="http://schemas.microsoft.com/office/drawing/2014/main" id="{9D4B92DB-04C1-6549-FA97-8EFE97BAE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004" y="3351408"/>
            <a:ext cx="2202361" cy="1340252"/>
          </a:xfrm>
          <a:prstGeom prst="rect">
            <a:avLst/>
          </a:prstGeom>
        </p:spPr>
      </p:pic>
      <p:pic>
        <p:nvPicPr>
          <p:cNvPr id="33" name="Imagen 32" descr="Forma, Icono, Flecha&#10;&#10;Descripción generada automáticamente">
            <a:extLst>
              <a:ext uri="{FF2B5EF4-FFF2-40B4-BE49-F238E27FC236}">
                <a16:creationId xmlns:a16="http://schemas.microsoft.com/office/drawing/2014/main" id="{B1E8FA0A-4585-35BB-E7AD-CADEEEF9B0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5978" y="3351408"/>
            <a:ext cx="1408798" cy="1408798"/>
          </a:xfrm>
          <a:prstGeom prst="rect">
            <a:avLst/>
          </a:prstGeom>
        </p:spPr>
      </p:pic>
      <p:pic>
        <p:nvPicPr>
          <p:cNvPr id="35" name="Imagen 34" descr="Gráfico&#10;&#10;Descripción generada automáticamente">
            <a:extLst>
              <a:ext uri="{FF2B5EF4-FFF2-40B4-BE49-F238E27FC236}">
                <a16:creationId xmlns:a16="http://schemas.microsoft.com/office/drawing/2014/main" id="{A44749BF-84C2-E5F7-5478-2A956AC9F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6789" y="1379901"/>
            <a:ext cx="1601824" cy="1199822"/>
          </a:xfrm>
          <a:prstGeom prst="rect">
            <a:avLst/>
          </a:prstGeom>
        </p:spPr>
      </p:pic>
      <p:pic>
        <p:nvPicPr>
          <p:cNvPr id="37" name="Image 0" descr="preencoded.png">
            <a:extLst>
              <a:ext uri="{FF2B5EF4-FFF2-40B4-BE49-F238E27FC236}">
                <a16:creationId xmlns:a16="http://schemas.microsoft.com/office/drawing/2014/main" id="{DF99B3A2-4B3C-0838-E8D3-66610C4DE2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46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8E4BF-50D0-2D34-6F3F-BC0B3C03B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0904CFC-D769-E152-963D-D6EEC7D5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75" y="1257580"/>
            <a:ext cx="8245436" cy="400247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29AA137-912C-C7F5-0C50-C297CF99F00F}"/>
              </a:ext>
            </a:extLst>
          </p:cNvPr>
          <p:cNvSpPr/>
          <p:nvPr/>
        </p:nvSpPr>
        <p:spPr>
          <a:xfrm>
            <a:off x="793790" y="67442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8D23CC37-AF96-F118-556E-C16B11BD86BA}"/>
              </a:ext>
            </a:extLst>
          </p:cNvPr>
          <p:cNvSpPr/>
          <p:nvPr/>
        </p:nvSpPr>
        <p:spPr>
          <a:xfrm>
            <a:off x="934775" y="3414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Importancia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características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E71E6D0-D2D0-EF82-4063-E74D3D268897}"/>
              </a:ext>
            </a:extLst>
          </p:cNvPr>
          <p:cNvSpPr txBox="1"/>
          <p:nvPr/>
        </p:nvSpPr>
        <p:spPr>
          <a:xfrm>
            <a:off x="9890564" y="320516"/>
            <a:ext cx="4585454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PagesPerVisit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EmailOpens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ClickThroughRate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ConversionRate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AdSpend</a:t>
            </a:r>
            <a:endParaRPr lang="es-ES" b="1" dirty="0">
              <a:latin typeface="Agency FB" panose="020B0503020202020204" pitchFamily="34" charset="0"/>
            </a:endParaRPr>
          </a:p>
          <a:p>
            <a:pPr lvl="1"/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Retention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LoyaltyPoints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PagesPerVisit</a:t>
            </a:r>
            <a:endParaRPr lang="en-US" b="1" dirty="0">
              <a:latin typeface="Agency FB" panose="020B0503020202020204" pitchFamily="34" charset="0"/>
            </a:endParaRPr>
          </a:p>
          <a:p>
            <a:pPr lvl="1"/>
            <a:endParaRPr lang="en-U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Consideration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ConversionRate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PreviousPurchases</a:t>
            </a:r>
            <a:endParaRPr lang="en-US" b="1" dirty="0">
              <a:latin typeface="Agency FB" panose="020B0503020202020204" pitchFamily="34" charset="0"/>
            </a:endParaRPr>
          </a:p>
          <a:p>
            <a:pPr lvl="1"/>
            <a:endParaRPr lang="en-U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Awareness: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ConversionRate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PagesPerVisit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46F4FE-61D3-2A89-AED2-6E0DA42E5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2106" y="6345621"/>
            <a:ext cx="2303586" cy="1295767"/>
          </a:xfrm>
          <a:prstGeom prst="rect">
            <a:avLst/>
          </a:prstGeom>
        </p:spPr>
      </p:pic>
      <p:pic>
        <p:nvPicPr>
          <p:cNvPr id="11" name="Imagen 10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8A63A3B8-B798-5820-9AFD-5CCC296D2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6387" y="4390697"/>
            <a:ext cx="1436380" cy="1436380"/>
          </a:xfrm>
          <a:prstGeom prst="rect">
            <a:avLst/>
          </a:prstGeom>
        </p:spPr>
      </p:pic>
      <p:pic>
        <p:nvPicPr>
          <p:cNvPr id="13" name="Imagen 1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64CC726-D78E-8F9E-BF7E-DF088F96D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1403" y="2189333"/>
            <a:ext cx="2096509" cy="1489109"/>
          </a:xfrm>
          <a:prstGeom prst="rect">
            <a:avLst/>
          </a:prstGeom>
        </p:spPr>
      </p:pic>
      <p:pic>
        <p:nvPicPr>
          <p:cNvPr id="17" name="Imagen 16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1BC31A13-D632-6EAE-7E4B-F89963866A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3857" y="655914"/>
            <a:ext cx="1927811" cy="82634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813FA68-222E-3712-CE55-1A794C3381F1}"/>
              </a:ext>
            </a:extLst>
          </p:cNvPr>
          <p:cNvSpPr txBox="1"/>
          <p:nvPr/>
        </p:nvSpPr>
        <p:spPr>
          <a:xfrm>
            <a:off x="934776" y="5402580"/>
            <a:ext cx="2219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r>
              <a:rPr lang="es-ES" b="1" dirty="0">
                <a:latin typeface="Agency FB" panose="020B0503020202020204" pitchFamily="34" charset="0"/>
              </a:rPr>
              <a:t>: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Referral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1" dirty="0">
              <a:latin typeface="Agency FB" panose="020B0503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D507328-C66F-700A-FDBE-3108A1AA2BD8}"/>
              </a:ext>
            </a:extLst>
          </p:cNvPr>
          <p:cNvSpPr txBox="1"/>
          <p:nvPr/>
        </p:nvSpPr>
        <p:spPr>
          <a:xfrm>
            <a:off x="3000587" y="5421749"/>
            <a:ext cx="3002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Retention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Referral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1" dirty="0">
              <a:latin typeface="Agency FB" panose="020B0503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24B5C9B-142F-8FA2-3A99-F974C35CAAA3}"/>
              </a:ext>
            </a:extLst>
          </p:cNvPr>
          <p:cNvSpPr txBox="1"/>
          <p:nvPr/>
        </p:nvSpPr>
        <p:spPr>
          <a:xfrm>
            <a:off x="5095993" y="5402580"/>
            <a:ext cx="2451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Consideration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Referral</a:t>
            </a:r>
            <a:endParaRPr lang="es-ES" b="1" dirty="0">
              <a:latin typeface="Agency FB" panose="020B0503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BC96D4C-3308-3E7A-DCAB-C18FB75752BC}"/>
              </a:ext>
            </a:extLst>
          </p:cNvPr>
          <p:cNvSpPr txBox="1"/>
          <p:nvPr/>
        </p:nvSpPr>
        <p:spPr>
          <a:xfrm>
            <a:off x="7401984" y="5402580"/>
            <a:ext cx="2133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Awareness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Referral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</p:txBody>
      </p:sp>
      <p:pic>
        <p:nvPicPr>
          <p:cNvPr id="16" name="Imagen 15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5E97441F-F110-0F56-7902-16F6BD72CE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2460" y="7222031"/>
            <a:ext cx="1486815" cy="781776"/>
          </a:xfrm>
          <a:prstGeom prst="rect">
            <a:avLst/>
          </a:prstGeom>
        </p:spPr>
      </p:pic>
      <p:pic>
        <p:nvPicPr>
          <p:cNvPr id="18" name="Imagen 17" descr="Logotipo&#10;&#10;Descripción generada automáticamente">
            <a:extLst>
              <a:ext uri="{FF2B5EF4-FFF2-40B4-BE49-F238E27FC236}">
                <a16:creationId xmlns:a16="http://schemas.microsoft.com/office/drawing/2014/main" id="{832D7638-ED31-BB1A-E774-CD931A866C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2775" y="7225732"/>
            <a:ext cx="1641463" cy="778075"/>
          </a:xfrm>
          <a:prstGeom prst="rect">
            <a:avLst/>
          </a:prstGeom>
        </p:spPr>
      </p:pic>
      <p:pic>
        <p:nvPicPr>
          <p:cNvPr id="19" name="Imagen 18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D46F5E5F-D007-8D99-7113-30CF773691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768" y="7180094"/>
            <a:ext cx="1216588" cy="901663"/>
          </a:xfrm>
          <a:prstGeom prst="rect">
            <a:avLst/>
          </a:prstGeom>
        </p:spPr>
      </p:pic>
      <p:pic>
        <p:nvPicPr>
          <p:cNvPr id="20" name="Imagen 1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5DDE8FA-EB68-A555-157C-AD75BE4C9F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6762" y="7222031"/>
            <a:ext cx="1482019" cy="781776"/>
          </a:xfrm>
          <a:prstGeom prst="rect">
            <a:avLst/>
          </a:prstGeom>
        </p:spPr>
      </p:pic>
      <p:pic>
        <p:nvPicPr>
          <p:cNvPr id="21" name="Imagen 20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F1DBECE2-4093-1B87-AE09-96C75817CA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0424" y="7156168"/>
            <a:ext cx="1486814" cy="86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14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1790"/>
            <a:ext cx="7169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Predictor de conversiones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23" y="456793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1723" y="5361727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Identificar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1723" y="5856762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 predictor será nuestra herramienta básica para evaluar el resultado de nuestras campañas futuras y simuladas.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954" y="456793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59954" y="5361727"/>
            <a:ext cx="3544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Minimizar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falsos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positivos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59954" y="5852145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métrica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Recall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será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referencia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sin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olvidarnos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Precision, F1-Score y ROC-AUC.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Para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poder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evaluar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desempeño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global.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1" name="Imagen 10" descr="Forma, Flecha&#10;&#10;Descripción generada automáticamente">
            <a:extLst>
              <a:ext uri="{FF2B5EF4-FFF2-40B4-BE49-F238E27FC236}">
                <a16:creationId xmlns:a16="http://schemas.microsoft.com/office/drawing/2014/main" id="{CFF21A22-7092-9D7F-E2D1-C40DB7EC3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638" y="1729824"/>
            <a:ext cx="2996820" cy="2114556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media">
            <a:extLst>
              <a:ext uri="{FF2B5EF4-FFF2-40B4-BE49-F238E27FC236}">
                <a16:creationId xmlns:a16="http://schemas.microsoft.com/office/drawing/2014/main" id="{887378B9-242C-01AD-6C84-A22B9DABC43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97312" y="1771941"/>
            <a:ext cx="3249562" cy="2030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838" y="327541"/>
            <a:ext cx="775900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Modelado y entrenamiento de algoritmos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38" y="1520010"/>
            <a:ext cx="2291953" cy="14164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3515" y="3669484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RandomForest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utiliza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bagging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selección aleatoria de atributos para dividir nodos; la predicción final se obtiene por votación mayoritaria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1520010"/>
            <a:ext cx="2292072" cy="14166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3" y="3669484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GradientBoosting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912304" y="4188120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construye árboles de decisión secuenciales, corrigiendo errores de modelos previos; la predicción final se obtiene mediante una suma ponderada de los árboles.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7" y="1520129"/>
            <a:ext cx="2291953" cy="14164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6" y="3677248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4535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basado en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GradientBoosting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utilizando técnicas como regularización y paralelización para mejorar la precisión y evitar el sobreajuste.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897</Words>
  <Application>Microsoft Office PowerPoint</Application>
  <PresentationFormat>Personalizado</PresentationFormat>
  <Paragraphs>261</Paragraphs>
  <Slides>19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Agency FB</vt:lpstr>
      <vt:lpstr>Calibri</vt:lpstr>
      <vt:lpstr>Arial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Mikel Telo</cp:lastModifiedBy>
  <cp:revision>3</cp:revision>
  <dcterms:created xsi:type="dcterms:W3CDTF">2024-12-16T23:55:37Z</dcterms:created>
  <dcterms:modified xsi:type="dcterms:W3CDTF">2024-12-19T05:33:15Z</dcterms:modified>
</cp:coreProperties>
</file>